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6"/>
  </p:notesMasterIdLst>
  <p:sldIdLst>
    <p:sldId id="406" r:id="rId2"/>
    <p:sldId id="412" r:id="rId3"/>
    <p:sldId id="337" r:id="rId4"/>
    <p:sldId id="408" r:id="rId5"/>
    <p:sldId id="747" r:id="rId6"/>
    <p:sldId id="418" r:id="rId7"/>
    <p:sldId id="590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54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38" r:id="rId108"/>
    <p:sldId id="734" r:id="rId109"/>
    <p:sldId id="733" r:id="rId110"/>
    <p:sldId id="742" r:id="rId111"/>
    <p:sldId id="741" r:id="rId112"/>
    <p:sldId id="739" r:id="rId113"/>
    <p:sldId id="744" r:id="rId114"/>
    <p:sldId id="736" r:id="rId115"/>
    <p:sldId id="745" r:id="rId116"/>
    <p:sldId id="759" r:id="rId117"/>
    <p:sldId id="750" r:id="rId118"/>
    <p:sldId id="620" r:id="rId119"/>
    <p:sldId id="621" r:id="rId120"/>
    <p:sldId id="760" r:id="rId121"/>
    <p:sldId id="536" r:id="rId122"/>
    <p:sldId id="702" r:id="rId123"/>
    <p:sldId id="726" r:id="rId124"/>
    <p:sldId id="704" r:id="rId125"/>
    <p:sldId id="622" r:id="rId126"/>
    <p:sldId id="705" r:id="rId127"/>
    <p:sldId id="706" r:id="rId128"/>
    <p:sldId id="707" r:id="rId129"/>
    <p:sldId id="708" r:id="rId130"/>
    <p:sldId id="372" r:id="rId131"/>
    <p:sldId id="624" r:id="rId132"/>
    <p:sldId id="709" r:id="rId133"/>
    <p:sldId id="710" r:id="rId134"/>
    <p:sldId id="711" r:id="rId135"/>
    <p:sldId id="761" r:id="rId136"/>
    <p:sldId id="625" r:id="rId137"/>
    <p:sldId id="540" r:id="rId138"/>
    <p:sldId id="712" r:id="rId139"/>
    <p:sldId id="541" r:id="rId140"/>
    <p:sldId id="626" r:id="rId141"/>
    <p:sldId id="395" r:id="rId142"/>
    <p:sldId id="390" r:id="rId143"/>
    <p:sldId id="393" r:id="rId144"/>
    <p:sldId id="713" r:id="rId145"/>
    <p:sldId id="714" r:id="rId146"/>
    <p:sldId id="715" r:id="rId147"/>
    <p:sldId id="727" r:id="rId148"/>
    <p:sldId id="538" r:id="rId149"/>
    <p:sldId id="396" r:id="rId150"/>
    <p:sldId id="628" r:id="rId151"/>
    <p:sldId id="729" r:id="rId152"/>
    <p:sldId id="728" r:id="rId153"/>
    <p:sldId id="762" r:id="rId154"/>
    <p:sldId id="629" r:id="rId155"/>
    <p:sldId id="323" r:id="rId156"/>
    <p:sldId id="329" r:id="rId157"/>
    <p:sldId id="639" r:id="rId158"/>
    <p:sldId id="371" r:id="rId159"/>
    <p:sldId id="640" r:id="rId160"/>
    <p:sldId id="641" r:id="rId161"/>
    <p:sldId id="377" r:id="rId162"/>
    <p:sldId id="642" r:id="rId163"/>
    <p:sldId id="379" r:id="rId164"/>
    <p:sldId id="381" r:id="rId165"/>
    <p:sldId id="382" r:id="rId166"/>
    <p:sldId id="643" r:id="rId167"/>
    <p:sldId id="384" r:id="rId168"/>
    <p:sldId id="385" r:id="rId169"/>
    <p:sldId id="644" r:id="rId170"/>
    <p:sldId id="391" r:id="rId171"/>
    <p:sldId id="392" r:id="rId172"/>
    <p:sldId id="645" r:id="rId173"/>
    <p:sldId id="646" r:id="rId174"/>
    <p:sldId id="394" r:id="rId175"/>
    <p:sldId id="647" r:id="rId176"/>
    <p:sldId id="398" r:id="rId177"/>
    <p:sldId id="400" r:id="rId178"/>
    <p:sldId id="413" r:id="rId179"/>
    <p:sldId id="648" r:id="rId180"/>
    <p:sldId id="328" r:id="rId181"/>
    <p:sldId id="404" r:id="rId182"/>
    <p:sldId id="649" r:id="rId183"/>
    <p:sldId id="766" r:id="rId184"/>
    <p:sldId id="732" r:id="rId185"/>
    <p:sldId id="580" r:id="rId186"/>
    <p:sldId id="443" r:id="rId187"/>
    <p:sldId id="431" r:id="rId188"/>
    <p:sldId id="484" r:id="rId189"/>
    <p:sldId id="466" r:id="rId190"/>
    <p:sldId id="430" r:id="rId191"/>
    <p:sldId id="432" r:id="rId192"/>
    <p:sldId id="426" r:id="rId193"/>
    <p:sldId id="425" r:id="rId194"/>
    <p:sldId id="557" r:id="rId1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406"/>
            <p14:sldId id="412"/>
            <p14:sldId id="337"/>
            <p14:sldId id="408"/>
            <p14:sldId id="747"/>
            <p14:sldId id="418"/>
            <p14:sldId id="590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Text Native" id="{ED712853-8486-3A44-A0B1-9A88FBA11543}">
          <p14:sldIdLst>
            <p14:sldId id="629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96"/>
    <p:restoredTop sz="92730"/>
  </p:normalViewPr>
  <p:slideViewPr>
    <p:cSldViewPr snapToGrid="0">
      <p:cViewPr varScale="1">
        <p:scale>
          <a:sx n="181" d="100"/>
          <a:sy n="181" d="100"/>
        </p:scale>
        <p:origin x="4904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201" Type="http://schemas.microsoft.com/office/2018/10/relationships/authors" Target="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0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12" Type="http://schemas.openxmlformats.org/officeDocument/2006/relationships/image" Target="../media/image1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111.png"/><Relationship Id="rId9" Type="http://schemas.openxmlformats.org/officeDocument/2006/relationships/image" Target="../media/image113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3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ap&#10;&#10;AI-generated content may be incorrect.">
            <a:extLst>
              <a:ext uri="{FF2B5EF4-FFF2-40B4-BE49-F238E27FC236}">
                <a16:creationId xmlns:a16="http://schemas.microsoft.com/office/drawing/2014/main" id="{A36BE7EE-AAF1-FD48-1D32-32FEEAAC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25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187918" y="4533771"/>
            <a:ext cx="7221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Augmented Coding: </a:t>
            </a:r>
            <a:br>
              <a:rPr lang="en-US" sz="4000"/>
            </a:br>
            <a:r>
              <a:rPr lang="en-US" sz="4000"/>
              <a:t>Mapping the Uncharted Territory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199672" y="6095192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3FCE52-4980-E53E-CA4F-2B21D1EE9E35}"/>
              </a:ext>
            </a:extLst>
          </p:cNvPr>
          <p:cNvCxnSpPr/>
          <p:nvPr/>
        </p:nvCxnSpPr>
        <p:spPr>
          <a:xfrm>
            <a:off x="0" y="2809702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35B37B-7574-ADDF-139E-3F3C7859BC32}"/>
              </a:ext>
            </a:extLst>
          </p:cNvPr>
          <p:cNvCxnSpPr/>
          <p:nvPr/>
        </p:nvCxnSpPr>
        <p:spPr>
          <a:xfrm>
            <a:off x="0" y="2847109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0080A2-A89A-D817-97A4-66D2D7F69525}"/>
              </a:ext>
            </a:extLst>
          </p:cNvPr>
          <p:cNvSpPr txBox="1"/>
          <p:nvPr/>
        </p:nvSpPr>
        <p:spPr>
          <a:xfrm>
            <a:off x="4246535" y="6057785"/>
            <a:ext cx="615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latin typeface="Ink Free" panose="03080402000500000000" pitchFamily="66" charset="0"/>
              </a:rPr>
              <a:t>Emerging Patterns for Coding with Agentic AI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8363" y="2507376"/>
              <a:ext cx="710938" cy="790522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1947123" y="5653314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807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omponents&#10;&#10;AI-generated content may be incorrect.">
            <a:extLst>
              <a:ext uri="{FF2B5EF4-FFF2-40B4-BE49-F238E27FC236}">
                <a16:creationId xmlns:a16="http://schemas.microsoft.com/office/drawing/2014/main" id="{E499EF94-AAA5-76D9-4A8F-260FA970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655144"/>
            <a:ext cx="10133687" cy="29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AF253DEF-E9AC-7E6D-31C2-76270537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4" y="1713087"/>
            <a:ext cx="4429433" cy="43674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7015D-93E7-60E2-4919-78595B939B30}"/>
              </a:ext>
            </a:extLst>
          </p:cNvPr>
          <p:cNvSpPr txBox="1"/>
          <p:nvPr/>
        </p:nvSpPr>
        <p:spPr>
          <a:xfrm>
            <a:off x="4273771" y="1131505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E085A7-8B8D-2191-416C-8B33EE879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79"/>
          <a:stretch>
            <a:fillRect/>
          </a:stretch>
        </p:blipFill>
        <p:spPr>
          <a:xfrm>
            <a:off x="9665938" y="1713087"/>
            <a:ext cx="1804063" cy="19781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281899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568107" y="6090740"/>
            <a:ext cx="299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important things you can load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tame the Genie??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224A6-9F1E-C091-402E-28D3B41AFD95}"/>
              </a:ext>
            </a:extLst>
          </p:cNvPr>
          <p:cNvSpPr txBox="1"/>
          <p:nvPr/>
        </p:nvSpPr>
        <p:spPr>
          <a:xfrm>
            <a:off x="1326" y="6488668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95963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D7517-6754-D62B-260D-44E6A99D29B1}"/>
              </a:ext>
            </a:extLst>
          </p:cNvPr>
          <p:cNvSpPr txBox="1"/>
          <p:nvPr/>
        </p:nvSpPr>
        <p:spPr>
          <a:xfrm>
            <a:off x="0" y="6538564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2ED605B-29C7-5AD1-C510-04695407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27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9499DB83-155A-3782-A0B5-AADEBC82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552"/>
            <a:ext cx="5395415" cy="53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business diagram&#10;&#10;AI-generated content may be incorrect.">
            <a:extLst>
              <a:ext uri="{FF2B5EF4-FFF2-40B4-BE49-F238E27FC236}">
                <a16:creationId xmlns:a16="http://schemas.microsoft.com/office/drawing/2014/main" id="{B891BD59-8B19-0924-00F4-F27506C7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3" y="195942"/>
            <a:ext cx="9182749" cy="57331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61E8D1-BC26-23ED-8673-337B62C8FACD}"/>
              </a:ext>
            </a:extLst>
          </p:cNvPr>
          <p:cNvSpPr/>
          <p:nvPr/>
        </p:nvSpPr>
        <p:spPr>
          <a:xfrm>
            <a:off x="881464" y="-7257"/>
            <a:ext cx="2162628" cy="19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99925C-CD1D-5B69-5AA2-BD2FB47EAC23}"/>
              </a:ext>
            </a:extLst>
          </p:cNvPr>
          <p:cNvSpPr/>
          <p:nvPr/>
        </p:nvSpPr>
        <p:spPr>
          <a:xfrm>
            <a:off x="3033486" y="195942"/>
            <a:ext cx="8788400" cy="59363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7EC6E4-4BF1-2E69-D1F7-A323C9056024}"/>
              </a:ext>
            </a:extLst>
          </p:cNvPr>
          <p:cNvSpPr/>
          <p:nvPr/>
        </p:nvSpPr>
        <p:spPr>
          <a:xfrm>
            <a:off x="1132115" y="3614057"/>
            <a:ext cx="1901371" cy="1328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08CCCA-686B-16BF-5BEB-085EF49F7A7D}"/>
              </a:ext>
            </a:extLst>
          </p:cNvPr>
          <p:cNvSpPr/>
          <p:nvPr/>
        </p:nvSpPr>
        <p:spPr>
          <a:xfrm>
            <a:off x="786272" y="1972603"/>
            <a:ext cx="2162628" cy="19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9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85" y="4791943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81098</TotalTime>
  <Words>6963</Words>
  <Application>Microsoft Macintosh PowerPoint</Application>
  <PresentationFormat>Widescreen</PresentationFormat>
  <Paragraphs>1229</Paragraphs>
  <Slides>194</Slides>
  <Notes>92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209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Menlo-Regular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864</cp:revision>
  <dcterms:created xsi:type="dcterms:W3CDTF">2023-11-14T16:04:34Z</dcterms:created>
  <dcterms:modified xsi:type="dcterms:W3CDTF">2025-10-01T23:28:42Z</dcterms:modified>
</cp:coreProperties>
</file>